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9" r:id="rId1"/>
    <p:sldMasterId id="2147483754" r:id="rId2"/>
  </p:sldMasterIdLst>
  <p:notesMasterIdLst>
    <p:notesMasterId r:id="rId56"/>
  </p:notesMasterIdLst>
  <p:sldIdLst>
    <p:sldId id="332" r:id="rId3"/>
    <p:sldId id="256" r:id="rId4"/>
    <p:sldId id="257" r:id="rId5"/>
    <p:sldId id="277" r:id="rId6"/>
    <p:sldId id="259" r:id="rId7"/>
    <p:sldId id="279" r:id="rId8"/>
    <p:sldId id="280" r:id="rId9"/>
    <p:sldId id="278" r:id="rId10"/>
    <p:sldId id="260" r:id="rId11"/>
    <p:sldId id="281" r:id="rId12"/>
    <p:sldId id="286" r:id="rId13"/>
    <p:sldId id="289" r:id="rId14"/>
    <p:sldId id="290" r:id="rId15"/>
    <p:sldId id="291" r:id="rId16"/>
    <p:sldId id="293" r:id="rId17"/>
    <p:sldId id="292" r:id="rId18"/>
    <p:sldId id="294" r:id="rId19"/>
    <p:sldId id="304" r:id="rId20"/>
    <p:sldId id="295" r:id="rId21"/>
    <p:sldId id="298" r:id="rId22"/>
    <p:sldId id="285" r:id="rId23"/>
    <p:sldId id="306" r:id="rId24"/>
    <p:sldId id="300" r:id="rId25"/>
    <p:sldId id="307" r:id="rId26"/>
    <p:sldId id="308" r:id="rId27"/>
    <p:sldId id="302" r:id="rId28"/>
    <p:sldId id="314" r:id="rId29"/>
    <p:sldId id="329" r:id="rId30"/>
    <p:sldId id="303" r:id="rId31"/>
    <p:sldId id="315" r:id="rId32"/>
    <p:sldId id="316" r:id="rId33"/>
    <p:sldId id="310" r:id="rId34"/>
    <p:sldId id="287" r:id="rId35"/>
    <p:sldId id="309" r:id="rId36"/>
    <p:sldId id="311" r:id="rId37"/>
    <p:sldId id="288" r:id="rId38"/>
    <p:sldId id="269" r:id="rId39"/>
    <p:sldId id="267" r:id="rId40"/>
    <p:sldId id="264" r:id="rId41"/>
    <p:sldId id="268" r:id="rId42"/>
    <p:sldId id="323" r:id="rId43"/>
    <p:sldId id="325" r:id="rId44"/>
    <p:sldId id="327" r:id="rId45"/>
    <p:sldId id="328" r:id="rId46"/>
    <p:sldId id="330" r:id="rId47"/>
    <p:sldId id="266" r:id="rId48"/>
    <p:sldId id="322" r:id="rId49"/>
    <p:sldId id="282" r:id="rId50"/>
    <p:sldId id="274" r:id="rId51"/>
    <p:sldId id="283" r:id="rId52"/>
    <p:sldId id="262" r:id="rId53"/>
    <p:sldId id="326" r:id="rId54"/>
    <p:sldId id="333" r:id="rId5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777" autoAdjust="0"/>
    <p:restoredTop sz="95958" autoAdjust="0"/>
  </p:normalViewPr>
  <p:slideViewPr>
    <p:cSldViewPr snapToGrid="0" snapToObjects="1">
      <p:cViewPr varScale="1">
        <p:scale>
          <a:sx n="111" d="100"/>
          <a:sy n="111" d="100"/>
        </p:scale>
        <p:origin x="752" y="192"/>
      </p:cViewPr>
      <p:guideLst>
        <p:guide orient="horz" pos="2160"/>
        <p:guide pos="2880"/>
      </p:guideLst>
    </p:cSldViewPr>
  </p:slideViewPr>
  <p:notesTextViewPr>
    <p:cViewPr>
      <p:scale>
        <a:sx n="20" d="100"/>
        <a:sy n="2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50" Type="http://schemas.openxmlformats.org/officeDocument/2006/relationships/slide" Target="slides/slide48.xml"/><Relationship Id="rId51" Type="http://schemas.openxmlformats.org/officeDocument/2006/relationships/slide" Target="slides/slide49.xml"/><Relationship Id="rId52" Type="http://schemas.openxmlformats.org/officeDocument/2006/relationships/slide" Target="slides/slide50.xml"/><Relationship Id="rId53" Type="http://schemas.openxmlformats.org/officeDocument/2006/relationships/slide" Target="slides/slide51.xml"/><Relationship Id="rId54" Type="http://schemas.openxmlformats.org/officeDocument/2006/relationships/slide" Target="slides/slide52.xml"/><Relationship Id="rId55" Type="http://schemas.openxmlformats.org/officeDocument/2006/relationships/slide" Target="slides/slide53.xml"/><Relationship Id="rId56" Type="http://schemas.openxmlformats.org/officeDocument/2006/relationships/notesMaster" Target="notesMasters/notesMaster1.xml"/><Relationship Id="rId57" Type="http://schemas.openxmlformats.org/officeDocument/2006/relationships/presProps" Target="presProps.xml"/><Relationship Id="rId58" Type="http://schemas.openxmlformats.org/officeDocument/2006/relationships/viewProps" Target="viewProps.xml"/><Relationship Id="rId59" Type="http://schemas.openxmlformats.org/officeDocument/2006/relationships/theme" Target="theme/theme1.xml"/><Relationship Id="rId40" Type="http://schemas.openxmlformats.org/officeDocument/2006/relationships/slide" Target="slides/slide38.xml"/><Relationship Id="rId41" Type="http://schemas.openxmlformats.org/officeDocument/2006/relationships/slide" Target="slides/slide39.xml"/><Relationship Id="rId42" Type="http://schemas.openxmlformats.org/officeDocument/2006/relationships/slide" Target="slides/slide40.xml"/><Relationship Id="rId43" Type="http://schemas.openxmlformats.org/officeDocument/2006/relationships/slide" Target="slides/slide41.xml"/><Relationship Id="rId44" Type="http://schemas.openxmlformats.org/officeDocument/2006/relationships/slide" Target="slides/slide42.xml"/><Relationship Id="rId45" Type="http://schemas.openxmlformats.org/officeDocument/2006/relationships/slide" Target="slides/slide43.xml"/><Relationship Id="rId46" Type="http://schemas.openxmlformats.org/officeDocument/2006/relationships/slide" Target="slides/slide44.xml"/><Relationship Id="rId47" Type="http://schemas.openxmlformats.org/officeDocument/2006/relationships/slide" Target="slides/slide45.xml"/><Relationship Id="rId48" Type="http://schemas.openxmlformats.org/officeDocument/2006/relationships/slide" Target="slides/slide46.xml"/><Relationship Id="rId49" Type="http://schemas.openxmlformats.org/officeDocument/2006/relationships/slide" Target="slides/slide4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60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B46F3F-6E20-734E-B836-A09664D1B71A}" type="datetimeFigureOut">
              <a:rPr lang="en-US" smtClean="0"/>
              <a:t>3/17/16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5682AE-6788-914B-9B9A-25F9AE6E2C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2175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67A42-4BBE-BB43-A272-1C3320478853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53303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5682AE-6788-914B-9B9A-25F9AE6E2C0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9813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67A42-4BBE-BB43-A272-1C3320478853}" type="slidenum">
              <a:rPr lang="en-US" smtClean="0">
                <a:solidFill>
                  <a:prstClr val="black"/>
                </a:solidFill>
              </a:rPr>
              <a:pPr/>
              <a:t>53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69104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3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3.jpe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3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3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3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3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FullBackground.jpg"/>
          <p:cNvPicPr>
            <a:picLocks noChangeAspect="1"/>
          </p:cNvPicPr>
          <p:nvPr/>
        </p:nvPicPr>
        <p:blipFill>
          <a:blip r:embed="rId2"/>
          <a:srcRect t="50000"/>
          <a:stretch>
            <a:fillRect/>
          </a:stretch>
        </p:blipFill>
        <p:spPr>
          <a:xfrm>
            <a:off x="0" y="3429000"/>
            <a:ext cx="9144000" cy="3429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9463" y="1918447"/>
            <a:ext cx="7583488" cy="1470025"/>
          </a:xfrm>
        </p:spPr>
        <p:txBody>
          <a:bodyPr anchor="b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463" y="3478306"/>
            <a:ext cx="7583487" cy="17526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796F4-DC7F-1B4D-98C1-0FFCF06BE2EB}" type="datetimeFigureOut">
              <a:rPr lang="en-US" smtClean="0"/>
              <a:t>3/17/16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AFEA3-5A3F-C847-A170-9B120241011F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overlay-ruleShadow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303984"/>
            <a:ext cx="9144000" cy="12501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FullBackground.jpg"/>
          <p:cNvPicPr>
            <a:picLocks noChangeAspect="1"/>
          </p:cNvPicPr>
          <p:nvPr/>
        </p:nvPicPr>
        <p:blipFill>
          <a:blip r:embed="rId2"/>
          <a:srcRect l="50000"/>
          <a:stretch>
            <a:fillRect/>
          </a:stretch>
        </p:blipFill>
        <p:spPr>
          <a:xfrm>
            <a:off x="4572000" y="4482"/>
            <a:ext cx="457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 descr="overlay-ruleShadow.png"/>
          <p:cNvPicPr>
            <a:picLocks noChangeAspect="1"/>
          </p:cNvPicPr>
          <p:nvPr/>
        </p:nvPicPr>
        <p:blipFill>
          <a:blip r:embed="rId3"/>
          <a:srcRect r="25031"/>
          <a:stretch>
            <a:fillRect/>
          </a:stretch>
        </p:blipFill>
        <p:spPr>
          <a:xfrm rot="16200000">
            <a:off x="1086391" y="3365075"/>
            <a:ext cx="6855164" cy="12501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74320"/>
            <a:ext cx="3959352" cy="1691640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algn="ctr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50800" dist="12700" dir="2700000" sx="100500" sy="100500" algn="tl" rotWithShape="0">
                    <a:prstClr val="black">
                      <a:alpha val="6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64608" y="264907"/>
            <a:ext cx="3959352" cy="6328186"/>
          </a:xfrm>
          <a:solidFill>
            <a:schemeClr val="tx1">
              <a:lumMod val="50000"/>
            </a:schemeClr>
          </a:solidFill>
          <a:effectLst>
            <a:outerShdw blurRad="50800" dir="2700000" algn="tl" rotWithShape="0">
              <a:schemeClr val="tx1">
                <a:alpha val="40000"/>
              </a:scheme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1970801"/>
            <a:ext cx="3959352" cy="32004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 sz="18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2000"/>
              </a:spcBef>
              <a:buFont typeface="Calisto MT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670048" y="6356350"/>
            <a:ext cx="1627632" cy="3651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783796F4-DC7F-1B4D-98C1-0FFCF06BE2EB}" type="datetimeFigureOut">
              <a:rPr lang="en-US" smtClean="0"/>
              <a:t>3/17/16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42047" y="6356350"/>
            <a:ext cx="1892808" cy="3651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892808" y="5738129"/>
            <a:ext cx="758952" cy="576072"/>
          </a:xfrm>
        </p:spPr>
        <p:txBody>
          <a:bodyPr vert="horz" lIns="91440" tIns="45720" rIns="91440" bIns="45720" rtlCol="0" anchor="ctr">
            <a:noAutofit/>
          </a:bodyPr>
          <a:lstStyle>
            <a:lvl1pPr marL="0" algn="ctr" defTabSz="914400" rtl="0" eaLnBrk="1" latinLnBrk="0" hangingPunct="1">
              <a:spcBef>
                <a:spcPct val="0"/>
              </a:spcBef>
              <a:defRPr sz="3600" kern="1200">
                <a:solidFill>
                  <a:schemeClr val="tx1"/>
                </a:solidFill>
                <a:effectLst>
                  <a:outerShdw blurRad="50800" dist="12700" dir="2700000" sx="100500" sy="100500" algn="tl" rotWithShape="0">
                    <a:prstClr val="black">
                      <a:alpha val="6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fld id="{606AFEA3-5A3F-C847-A170-9B120241011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FullBack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82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038600"/>
            <a:ext cx="7620000" cy="990600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ctr">
              <a:defRPr sz="3600" kern="12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Font typeface="Calisto MT" pitchFamily="18" charset="0"/>
              <a:buNone/>
            </a:pPr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2900" y="265176"/>
            <a:ext cx="8458200" cy="3697224"/>
          </a:xfrm>
          <a:solidFill>
            <a:schemeClr val="tx1">
              <a:lumMod val="50000"/>
            </a:schemeClr>
          </a:solidFill>
          <a:effectLst>
            <a:outerShdw blurRad="50800" dir="2700000" algn="tl" rotWithShape="0">
              <a:schemeClr val="tx1">
                <a:alpha val="40000"/>
              </a:scheme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2000"/>
              </a:spcBef>
              <a:buFont typeface="Calisto MT" pitchFamily="18" charset="0"/>
              <a:buNone/>
              <a:defRPr sz="2400" kern="12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0" y="5042647"/>
            <a:ext cx="7620000" cy="1129553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796F4-DC7F-1B4D-98C1-0FFCF06BE2EB}" type="datetimeFigureOut">
              <a:rPr lang="en-US" smtClean="0"/>
              <a:t>3/17/16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AFEA3-5A3F-C847-A170-9B120241011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</a:defRPr>
            </a:lvl1pPr>
          </a:lstStyle>
          <a:p>
            <a:fld id="{783796F4-DC7F-1B4D-98C1-0FFCF06BE2EB}" type="datetimeFigureOut">
              <a:rPr lang="en-US" smtClean="0"/>
              <a:t>3/17/16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</a:defRPr>
            </a:lvl1pPr>
          </a:lstStyle>
          <a:p>
            <a:fld id="{606AFEA3-5A3F-C847-A170-9B120241011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-ruleShado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7592"/>
            <a:ext cx="9144000" cy="125016"/>
          </a:xfrm>
          <a:prstGeom prst="rect">
            <a:avLst/>
          </a:prstGeom>
        </p:spPr>
      </p:pic>
      <p:pic>
        <p:nvPicPr>
          <p:cNvPr id="8" name="Picture 7" descr="Overlay-FullBackground.jpg"/>
          <p:cNvPicPr>
            <a:picLocks noChangeAspect="1"/>
          </p:cNvPicPr>
          <p:nvPr/>
        </p:nvPicPr>
        <p:blipFill>
          <a:blip r:embed="rId3"/>
          <a:srcRect t="23333"/>
          <a:stretch>
            <a:fillRect/>
          </a:stretch>
        </p:blipFill>
        <p:spPr>
          <a:xfrm>
            <a:off x="0" y="1425388"/>
            <a:ext cx="9144000" cy="54326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796F4-DC7F-1B4D-98C1-0FFCF06BE2EB}" type="datetimeFigureOut">
              <a:rPr lang="en-US" smtClean="0"/>
              <a:t>3/17/16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AFEA3-5A3F-C847-A170-9B120241011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-FullBackground.jpg"/>
          <p:cNvPicPr>
            <a:picLocks noChangeAspect="1"/>
          </p:cNvPicPr>
          <p:nvPr/>
        </p:nvPicPr>
        <p:blipFill>
          <a:blip r:embed="rId2"/>
          <a:srcRect r="14719"/>
          <a:stretch>
            <a:fillRect/>
          </a:stretch>
        </p:blipFill>
        <p:spPr>
          <a:xfrm>
            <a:off x="0" y="4482"/>
            <a:ext cx="7798112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48600" y="457200"/>
            <a:ext cx="1219200" cy="5668963"/>
          </a:xfrm>
        </p:spPr>
        <p:txBody>
          <a:bodyPr vert="eaVert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457200"/>
            <a:ext cx="6383337" cy="566896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24800" y="6356350"/>
            <a:ext cx="1066800" cy="3651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783796F4-DC7F-1B4D-98C1-0FFCF06BE2EB}" type="datetimeFigureOut">
              <a:rPr lang="en-US" smtClean="0"/>
              <a:t>3/17/16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AFEA3-5A3F-C847-A170-9B120241011F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 descr="overlay-ruleShadow.png"/>
          <p:cNvPicPr>
            <a:picLocks noChangeAspect="1"/>
          </p:cNvPicPr>
          <p:nvPr/>
        </p:nvPicPr>
        <p:blipFill>
          <a:blip r:embed="rId3"/>
          <a:srcRect r="25031"/>
          <a:stretch>
            <a:fillRect/>
          </a:stretch>
        </p:blipFill>
        <p:spPr>
          <a:xfrm rot="5400000" flipH="1">
            <a:off x="4421262" y="3365075"/>
            <a:ext cx="6855164" cy="12501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F87DC-2C10-5A4A-A51D-FF1357BC8E4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9BE10-F084-7A41-AF74-4A24F50FEB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00709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F87DC-2C10-5A4A-A51D-FF1357BC8E4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9BE10-F084-7A41-AF74-4A24F50FEB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63145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F87DC-2C10-5A4A-A51D-FF1357BC8E4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9BE10-F084-7A41-AF74-4A24F50FEB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67189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F87DC-2C10-5A4A-A51D-FF1357BC8E4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9BE10-F084-7A41-AF74-4A24F50FEB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91314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F87DC-2C10-5A4A-A51D-FF1357BC8E4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9BE10-F084-7A41-AF74-4A24F50FEB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678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ruleShado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7592"/>
            <a:ext cx="9144000" cy="125016"/>
          </a:xfrm>
          <a:prstGeom prst="rect">
            <a:avLst/>
          </a:prstGeom>
        </p:spPr>
      </p:pic>
      <p:pic>
        <p:nvPicPr>
          <p:cNvPr id="7" name="Picture 6" descr="Overlay-FullBackground.jpg"/>
          <p:cNvPicPr>
            <a:picLocks noChangeAspect="1"/>
          </p:cNvPicPr>
          <p:nvPr/>
        </p:nvPicPr>
        <p:blipFill>
          <a:blip r:embed="rId3"/>
          <a:srcRect t="23333"/>
          <a:stretch>
            <a:fillRect/>
          </a:stretch>
        </p:blipFill>
        <p:spPr>
          <a:xfrm>
            <a:off x="0" y="1425388"/>
            <a:ext cx="9144000" cy="54326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796F4-DC7F-1B4D-98C1-0FFCF06BE2EB}" type="datetimeFigureOut">
              <a:rPr lang="en-US" smtClean="0"/>
              <a:t>3/17/16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AFEA3-5A3F-C847-A170-9B120241011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F87DC-2C10-5A4A-A51D-FF1357BC8E4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9BE10-F084-7A41-AF74-4A24F50FEB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60026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F87DC-2C10-5A4A-A51D-FF1357BC8E4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9BE10-F084-7A41-AF74-4A24F50FEB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08055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F87DC-2C10-5A4A-A51D-FF1357BC8E4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9BE10-F084-7A41-AF74-4A24F50FEB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567079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F87DC-2C10-5A4A-A51D-FF1357BC8E4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9BE10-F084-7A41-AF74-4A24F50FEB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75383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F87DC-2C10-5A4A-A51D-FF1357BC8E4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9BE10-F084-7A41-AF74-4A24F50FEB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131985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F87DC-2C10-5A4A-A51D-FF1357BC8E4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9BE10-F084-7A41-AF74-4A24F50FEB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221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FullBackground.jpg"/>
          <p:cNvPicPr>
            <a:picLocks noChangeAspect="1"/>
          </p:cNvPicPr>
          <p:nvPr/>
        </p:nvPicPr>
        <p:blipFill>
          <a:blip r:embed="rId2"/>
          <a:srcRect t="50000"/>
          <a:stretch>
            <a:fillRect/>
          </a:stretch>
        </p:blipFill>
        <p:spPr>
          <a:xfrm>
            <a:off x="0" y="3429000"/>
            <a:ext cx="9144000" cy="3429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9463" y="789081"/>
            <a:ext cx="7583488" cy="1470025"/>
          </a:xfrm>
        </p:spPr>
        <p:txBody>
          <a:bodyPr anchor="ctr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463" y="4724400"/>
            <a:ext cx="7583487" cy="1385047"/>
          </a:xfrm>
        </p:spPr>
        <p:txBody>
          <a:bodyPr anchor="ctr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796F4-DC7F-1B4D-98C1-0FFCF06BE2EB}" type="datetimeFigureOut">
              <a:rPr lang="en-US" smtClean="0"/>
              <a:t>3/17/16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AFEA3-5A3F-C847-A170-9B120241011F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overlay-ruleShadow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303984"/>
            <a:ext cx="9144000" cy="125016"/>
          </a:xfrm>
          <a:prstGeom prst="rect">
            <a:avLst/>
          </a:prstGeom>
        </p:spPr>
      </p:pic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3677371" y="2564085"/>
            <a:ext cx="1789259" cy="1729830"/>
          </a:xfrm>
          <a:prstGeom prst="ellipse">
            <a:avLst/>
          </a:prstGeom>
          <a:noFill/>
          <a:ln w="127000">
            <a:solidFill>
              <a:schemeClr val="tx2"/>
            </a:solidFill>
          </a:ln>
          <a:effectLst>
            <a:innerShdw blurRad="101600" dist="76200" dir="13500000">
              <a:prstClr val="black">
                <a:alpha val="57000"/>
              </a:prstClr>
            </a:innerShdw>
          </a:effectLst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ruleShado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46984"/>
            <a:ext cx="9144000" cy="125016"/>
          </a:xfrm>
          <a:prstGeom prst="rect">
            <a:avLst/>
          </a:prstGeom>
        </p:spPr>
      </p:pic>
      <p:pic>
        <p:nvPicPr>
          <p:cNvPr id="7" name="Picture 6" descr="Overlay-FullBackground.jpg"/>
          <p:cNvPicPr>
            <a:picLocks noChangeAspect="1"/>
          </p:cNvPicPr>
          <p:nvPr/>
        </p:nvPicPr>
        <p:blipFill>
          <a:blip r:embed="rId3"/>
          <a:srcRect t="66667"/>
          <a:stretch>
            <a:fillRect/>
          </a:stretch>
        </p:blipFill>
        <p:spPr>
          <a:xfrm>
            <a:off x="0" y="4572000"/>
            <a:ext cx="9144000" cy="2286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71800"/>
            <a:ext cx="7583487" cy="13620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effectLst>
                  <a:outerShdw blurRad="50800" dist="12700" dir="2700000" sx="100500" sy="100500" algn="tl" rotWithShape="0">
                    <a:prstClr val="black">
                      <a:alpha val="6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4724400"/>
            <a:ext cx="7583487" cy="1398494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Font typeface="Calisto MT" pitchFamily="18" charset="0"/>
              <a:buNone/>
              <a:defRPr sz="1800" kern="12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796F4-DC7F-1B4D-98C1-0FFCF06BE2EB}" type="datetimeFigureOut">
              <a:rPr lang="en-US" smtClean="0"/>
              <a:t>3/17/16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AFEA3-5A3F-C847-A170-9B120241011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ruleShado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7592"/>
            <a:ext cx="9144000" cy="125016"/>
          </a:xfrm>
          <a:prstGeom prst="rect">
            <a:avLst/>
          </a:prstGeom>
        </p:spPr>
      </p:pic>
      <p:pic>
        <p:nvPicPr>
          <p:cNvPr id="11" name="Picture 10" descr="Overlay-FullBackground.jpg"/>
          <p:cNvPicPr>
            <a:picLocks noChangeAspect="1"/>
          </p:cNvPicPr>
          <p:nvPr/>
        </p:nvPicPr>
        <p:blipFill>
          <a:blip r:embed="rId3"/>
          <a:srcRect t="23333"/>
          <a:stretch>
            <a:fillRect/>
          </a:stretch>
        </p:blipFill>
        <p:spPr>
          <a:xfrm>
            <a:off x="0" y="1425388"/>
            <a:ext cx="9144000" cy="54326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62753"/>
            <a:ext cx="7583488" cy="12831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3" y="1828800"/>
            <a:ext cx="3566160" cy="42973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96791" y="1828800"/>
            <a:ext cx="3566160" cy="42973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796F4-DC7F-1B4D-98C1-0FFCF06BE2EB}" type="datetimeFigureOut">
              <a:rPr lang="en-US" smtClean="0"/>
              <a:t>3/17/16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AFEA3-5A3F-C847-A170-9B120241011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overlay-ruleShado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7592"/>
            <a:ext cx="9144000" cy="125016"/>
          </a:xfrm>
          <a:prstGeom prst="rect">
            <a:avLst/>
          </a:prstGeom>
        </p:spPr>
      </p:pic>
      <p:pic>
        <p:nvPicPr>
          <p:cNvPr id="13" name="Picture 12" descr="Overlay-FullBackground.jpg"/>
          <p:cNvPicPr>
            <a:picLocks noChangeAspect="1"/>
          </p:cNvPicPr>
          <p:nvPr/>
        </p:nvPicPr>
        <p:blipFill>
          <a:blip r:embed="rId3"/>
          <a:srcRect t="23333"/>
          <a:stretch>
            <a:fillRect/>
          </a:stretch>
        </p:blipFill>
        <p:spPr>
          <a:xfrm>
            <a:off x="0" y="1425388"/>
            <a:ext cx="9144000" cy="54326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62753"/>
            <a:ext cx="7583488" cy="128316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524000"/>
            <a:ext cx="3566160" cy="838200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ct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93576"/>
            <a:ext cx="3566160" cy="373258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6791" y="1524000"/>
            <a:ext cx="3566160" cy="838200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ct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96791" y="2393576"/>
            <a:ext cx="3566160" cy="373258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796F4-DC7F-1B4D-98C1-0FFCF06BE2EB}" type="datetimeFigureOut">
              <a:rPr lang="en-US" smtClean="0"/>
              <a:t>3/17/16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AFEA3-5A3F-C847-A170-9B120241011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ruleShado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7592"/>
            <a:ext cx="9144000" cy="12501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796F4-DC7F-1B4D-98C1-0FFCF06BE2EB}" type="datetimeFigureOut">
              <a:rPr lang="en-US" smtClean="0"/>
              <a:t>3/17/16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AFEA3-5A3F-C847-A170-9B120241011F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 descr="Overlay-FullBackground.jpg"/>
          <p:cNvPicPr>
            <a:picLocks noChangeAspect="1"/>
          </p:cNvPicPr>
          <p:nvPr/>
        </p:nvPicPr>
        <p:blipFill>
          <a:blip r:embed="rId3"/>
          <a:srcRect t="21046"/>
          <a:stretch>
            <a:fillRect/>
          </a:stretch>
        </p:blipFill>
        <p:spPr>
          <a:xfrm>
            <a:off x="0" y="1447800"/>
            <a:ext cx="9144000" cy="54146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FullBack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82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796F4-DC7F-1B4D-98C1-0FFCF06BE2EB}" type="datetimeFigureOut">
              <a:rPr lang="en-US" smtClean="0"/>
              <a:t>3/17/16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AFEA3-5A3F-C847-A170-9B120241011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FullBackground.jpg"/>
          <p:cNvPicPr>
            <a:picLocks noChangeAspect="1"/>
          </p:cNvPicPr>
          <p:nvPr/>
        </p:nvPicPr>
        <p:blipFill>
          <a:blip r:embed="rId2"/>
          <a:srcRect l="50000"/>
          <a:stretch>
            <a:fillRect/>
          </a:stretch>
        </p:blipFill>
        <p:spPr>
          <a:xfrm>
            <a:off x="4572000" y="4482"/>
            <a:ext cx="457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73049"/>
            <a:ext cx="3962400" cy="1690221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algn="ctr" defTabSz="914400" rtl="0" eaLnBrk="1" latinLnBrk="0" hangingPunct="1">
              <a:spcBef>
                <a:spcPct val="0"/>
              </a:spcBef>
              <a:defRPr sz="3600" kern="1200">
                <a:solidFill>
                  <a:schemeClr val="tx1"/>
                </a:solidFill>
                <a:effectLst>
                  <a:outerShdw blurRad="50800" dist="12700" dir="2700000" sx="100500" sy="100500" algn="tl" rotWithShape="0">
                    <a:prstClr val="black">
                      <a:alpha val="6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66401" y="273050"/>
            <a:ext cx="3959352" cy="58531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1975104"/>
            <a:ext cx="3962400" cy="320040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ctr" defTabSz="914400" rtl="0" eaLnBrk="1" latinLnBrk="0" hangingPunct="1">
              <a:lnSpc>
                <a:spcPct val="110000"/>
              </a:lnSpc>
              <a:spcBef>
                <a:spcPts val="600"/>
              </a:spcBef>
              <a:buNone/>
              <a:defRPr sz="18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667000" y="6356350"/>
            <a:ext cx="1622612" cy="3651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783796F4-DC7F-1B4D-98C1-0FFCF06BE2EB}" type="datetimeFigureOut">
              <a:rPr lang="en-US" smtClean="0"/>
              <a:t>3/17/16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42047" y="6356350"/>
            <a:ext cx="1891553" cy="3651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892808" y="5748338"/>
            <a:ext cx="762000" cy="576262"/>
          </a:xfrm>
        </p:spPr>
        <p:txBody>
          <a:bodyPr vert="horz" lIns="91440" tIns="45720" rIns="91440" bIns="45720" rtlCol="0" anchor="ctr">
            <a:noAutofit/>
          </a:bodyPr>
          <a:lstStyle>
            <a:lvl1pPr marL="0" algn="ctr" defTabSz="914400" rtl="0" eaLnBrk="1" latinLnBrk="0" hangingPunct="1">
              <a:spcBef>
                <a:spcPct val="0"/>
              </a:spcBef>
              <a:defRPr sz="3600" kern="1200">
                <a:solidFill>
                  <a:schemeClr val="tx1"/>
                </a:solidFill>
                <a:effectLst>
                  <a:outerShdw blurRad="50800" dist="12700" dir="2700000" sx="100500" sy="100500" algn="tl" rotWithShape="0">
                    <a:prstClr val="black">
                      <a:alpha val="6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fld id="{606AFEA3-5A3F-C847-A170-9B120241011F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 descr="overlay-ruleShadow.png"/>
          <p:cNvPicPr>
            <a:picLocks noChangeAspect="1"/>
          </p:cNvPicPr>
          <p:nvPr/>
        </p:nvPicPr>
        <p:blipFill>
          <a:blip r:embed="rId3"/>
          <a:srcRect r="25031"/>
          <a:stretch>
            <a:fillRect/>
          </a:stretch>
        </p:blipFill>
        <p:spPr>
          <a:xfrm rot="16200000">
            <a:off x="1086391" y="3365075"/>
            <a:ext cx="6855164" cy="125016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5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62753"/>
            <a:ext cx="7583488" cy="128316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8" cy="4297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32494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fld id="{783796F4-DC7F-1B4D-98C1-0FFCF06BE2EB}" type="datetimeFigureOut">
              <a:rPr lang="en-US" smtClean="0"/>
              <a:t>3/17/16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2047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672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fld id="{606AFEA3-5A3F-C847-A170-9B120241011F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  <p:sldLayoutId id="2147483752" r:id="rId13"/>
    <p:sldLayoutId id="2147483753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/>
          </a:solidFill>
          <a:effectLst>
            <a:outerShdw blurRad="50800" dist="12700" dir="2700000" sx="100500" sy="100500" algn="tl" rotWithShape="0">
              <a:prstClr val="black">
                <a:alpha val="6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Calisto MT" pitchFamily="18" charset="0"/>
        <a:buChar char="•"/>
        <a:defRPr sz="2400" kern="120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Calisto MT" pitchFamily="18" charset="0"/>
        <a:buChar char="•"/>
        <a:defRPr sz="2200" kern="120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Calisto MT" pitchFamily="18" charset="0"/>
        <a:buChar char="•"/>
        <a:defRPr sz="2000" kern="120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Calisto MT" pitchFamily="18" charset="0"/>
        <a:buChar char="•"/>
        <a:defRPr sz="1800" kern="120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Calisto MT" pitchFamily="18" charset="0"/>
        <a:buChar char="•"/>
        <a:defRPr sz="1800" kern="120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+mn-ea"/>
          <a:cs typeface="+mn-cs"/>
        </a:defRPr>
      </a:lvl5pPr>
      <a:lvl6pPr marL="1711325" indent="-280988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+mn-ea"/>
          <a:cs typeface="+mn-cs"/>
        </a:defRPr>
      </a:lvl6pPr>
      <a:lvl7pPr marL="2000250" indent="-280988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1800" kern="1200" dirty="0" smtClean="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+mn-ea"/>
          <a:cs typeface="+mn-cs"/>
        </a:defRPr>
      </a:lvl7pPr>
      <a:lvl8pPr marL="2290763" indent="-280988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+mn-ea"/>
          <a:cs typeface="+mn-cs"/>
        </a:defRPr>
      </a:lvl8pPr>
      <a:lvl9pPr marL="2571750" indent="-280988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1800" kern="1200" dirty="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EF87DC-2C10-5A4A-A51D-FF1357BC8E4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19BE10-F084-7A41-AF74-4A24F50FEB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0292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2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3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5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9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jp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jp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jp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jp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jp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jp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jp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jp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jp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jp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jp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jp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jp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jp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jp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2.jp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43.jp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jp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9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" y="0"/>
            <a:ext cx="9144000" cy="6858000"/>
          </a:xfrm>
          <a:prstGeom prst="rect">
            <a:avLst/>
          </a:prstGeom>
          <a:solidFill>
            <a:srgbClr val="005F3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endParaRPr lang="en-US" dirty="0">
              <a:solidFill>
                <a:srgbClr val="005F32"/>
              </a:solidFill>
            </a:endParaRPr>
          </a:p>
        </p:txBody>
      </p:sp>
      <p:pic>
        <p:nvPicPr>
          <p:cNvPr id="13" name="Picture 12" descr="white eagle.png"/>
          <p:cNvPicPr>
            <a:picLocks noChangeAspect="1"/>
          </p:cNvPicPr>
          <p:nvPr/>
        </p:nvPicPr>
        <p:blipFill>
          <a:blip r:embed="rId3">
            <a:alphaModFix amt="15000"/>
          </a:blip>
          <a:stretch>
            <a:fillRect/>
          </a:stretch>
        </p:blipFill>
        <p:spPr>
          <a:xfrm>
            <a:off x="1" y="1571788"/>
            <a:ext cx="9144000" cy="5286212"/>
          </a:xfrm>
          <a:prstGeom prst="rect">
            <a:avLst/>
          </a:prstGeom>
        </p:spPr>
      </p:pic>
      <p:pic>
        <p:nvPicPr>
          <p:cNvPr id="14" name="Picture 13" descr="GCC logo_B&amp;W stack keylines REV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91735" y="490156"/>
            <a:ext cx="1468534" cy="139868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" y="2924574"/>
            <a:ext cx="9143999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prstClr val="white"/>
                </a:solidFill>
                <a:latin typeface="Gill Sans MT" panose="020B0502020104020203" pitchFamily="34" charset="0"/>
                <a:cs typeface="Gill Sans Std"/>
              </a:rPr>
              <a:t>PRIMARY LEADERS</a:t>
            </a:r>
          </a:p>
          <a:p>
            <a:pPr algn="ctr"/>
            <a:r>
              <a:rPr lang="en-US" sz="4400" dirty="0" smtClean="0">
                <a:solidFill>
                  <a:prstClr val="white"/>
                </a:solidFill>
                <a:latin typeface="Gill Sans MT" panose="020B0502020104020203" pitchFamily="34" charset="0"/>
                <a:cs typeface="Gill Sans Std"/>
              </a:rPr>
              <a:t>INDUCTION</a:t>
            </a:r>
          </a:p>
          <a:p>
            <a:pPr algn="ctr"/>
            <a:r>
              <a:rPr lang="en-US" sz="4400" dirty="0" smtClean="0">
                <a:solidFill>
                  <a:prstClr val="white"/>
                </a:solidFill>
                <a:latin typeface="Gill Sans MT" panose="020B0502020104020203" pitchFamily="34" charset="0"/>
                <a:cs typeface="Gill Sans Std"/>
              </a:rPr>
              <a:t>2016</a:t>
            </a:r>
            <a:endParaRPr lang="en-US" sz="4400" dirty="0">
              <a:solidFill>
                <a:prstClr val="white"/>
              </a:solidFill>
              <a:latin typeface="Gill Sans MT" panose="020B0502020104020203" pitchFamily="34" charset="0"/>
              <a:cs typeface="Gill Sans Std"/>
            </a:endParaRPr>
          </a:p>
        </p:txBody>
      </p:sp>
    </p:spTree>
    <p:extLst>
      <p:ext uri="{BB962C8B-B14F-4D97-AF65-F5344CB8AC3E}">
        <p14:creationId xmlns:p14="http://schemas.microsoft.com/office/powerpoint/2010/main" val="34400098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73049"/>
            <a:ext cx="3962400" cy="2207186"/>
          </a:xfrm>
        </p:spPr>
        <p:txBody>
          <a:bodyPr/>
          <a:lstStyle/>
          <a:p>
            <a:r>
              <a:rPr lang="en-US" sz="4400" dirty="0" smtClean="0"/>
              <a:t>IMPORTANT LEADERSHIP LESSONS </a:t>
            </a:r>
            <a:endParaRPr lang="en-US" sz="4400" dirty="0"/>
          </a:p>
        </p:txBody>
      </p:sp>
      <p:pic>
        <p:nvPicPr>
          <p:cNvPr id="6" name="Content Placeholder 5" descr="jim_hill_aslan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18" r="35118"/>
          <a:stretch>
            <a:fillRect/>
          </a:stretch>
        </p:blipFill>
        <p:spPr>
          <a:xfrm>
            <a:off x="4573588" y="0"/>
            <a:ext cx="4570412" cy="685800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2644588"/>
            <a:ext cx="3962400" cy="2530917"/>
          </a:xfrm>
        </p:spPr>
        <p:txBody>
          <a:bodyPr>
            <a:normAutofit/>
          </a:bodyPr>
          <a:lstStyle/>
          <a:p>
            <a:r>
              <a:rPr lang="en-US" sz="3200" dirty="0" smtClean="0"/>
              <a:t>...from </a:t>
            </a:r>
          </a:p>
          <a:p>
            <a:r>
              <a:rPr lang="en-US" sz="8000" dirty="0" smtClean="0"/>
              <a:t>LIONS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959077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148350" y="1337488"/>
            <a:ext cx="4945259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dirty="0" smtClean="0"/>
              <a:t>1. </a:t>
            </a:r>
          </a:p>
          <a:p>
            <a:r>
              <a:rPr lang="en-US" sz="5400" dirty="0" smtClean="0"/>
              <a:t>Lions make their voices heard...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3170671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73049"/>
            <a:ext cx="3962400" cy="4482461"/>
          </a:xfrm>
        </p:spPr>
        <p:txBody>
          <a:bodyPr/>
          <a:lstStyle/>
          <a:p>
            <a:r>
              <a:rPr lang="en-US" sz="4400" dirty="0" smtClean="0"/>
              <a:t>Did you know that a lion’s roar can be heard from five miles away..?</a:t>
            </a:r>
            <a:endParaRPr lang="en-US" sz="4400" dirty="0"/>
          </a:p>
        </p:txBody>
      </p:sp>
      <p:pic>
        <p:nvPicPr>
          <p:cNvPr id="6" name="Content Placeholder 5" descr="image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84" r="27484"/>
          <a:stretch>
            <a:fillRect/>
          </a:stretch>
        </p:blipFill>
        <p:spPr>
          <a:xfrm>
            <a:off x="4556124" y="0"/>
            <a:ext cx="4587876" cy="6858000"/>
          </a:xfrm>
        </p:spPr>
      </p:pic>
    </p:spTree>
    <p:extLst>
      <p:ext uri="{BB962C8B-B14F-4D97-AF65-F5344CB8AC3E}">
        <p14:creationId xmlns:p14="http://schemas.microsoft.com/office/powerpoint/2010/main" val="1450555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Both voice and reputation are important to being a good leader</a:t>
            </a:r>
            <a:endParaRPr lang="en-US" sz="4000" dirty="0"/>
          </a:p>
        </p:txBody>
      </p:sp>
      <p:pic>
        <p:nvPicPr>
          <p:cNvPr id="4" name="Content Placeholder 3" descr="images.jp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" r="-458"/>
          <a:stretch/>
        </p:blipFill>
        <p:spPr>
          <a:xfrm>
            <a:off x="0" y="1459077"/>
            <a:ext cx="4719954" cy="5323321"/>
          </a:xfrm>
        </p:spPr>
      </p:pic>
      <p:sp>
        <p:nvSpPr>
          <p:cNvPr id="7" name="Rectangle 6"/>
          <p:cNvSpPr/>
          <p:nvPr/>
        </p:nvSpPr>
        <p:spPr>
          <a:xfrm>
            <a:off x="5364120" y="1704197"/>
            <a:ext cx="3188746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483F24"/>
                </a:solidFill>
              </a:rPr>
              <a:t>HOWEVER...</a:t>
            </a:r>
          </a:p>
          <a:p>
            <a:r>
              <a:rPr lang="en-US" sz="2800" dirty="0" smtClean="0">
                <a:solidFill>
                  <a:srgbClr val="483F24"/>
                </a:solidFill>
              </a:rPr>
              <a:t>although the lions voice can be heard above the ‘jungle’ noise – their </a:t>
            </a:r>
            <a:r>
              <a:rPr lang="en-US" sz="2800" b="1" u="sng" dirty="0" smtClean="0">
                <a:solidFill>
                  <a:srgbClr val="483F24"/>
                </a:solidFill>
              </a:rPr>
              <a:t>character</a:t>
            </a:r>
            <a:r>
              <a:rPr lang="en-US" sz="2800" dirty="0" smtClean="0">
                <a:solidFill>
                  <a:srgbClr val="483F24"/>
                </a:solidFill>
              </a:rPr>
              <a:t> and </a:t>
            </a:r>
            <a:r>
              <a:rPr lang="en-US" sz="2800" b="1" u="sng" dirty="0" smtClean="0">
                <a:solidFill>
                  <a:srgbClr val="483F24"/>
                </a:solidFill>
              </a:rPr>
              <a:t>reputation</a:t>
            </a:r>
            <a:r>
              <a:rPr lang="en-US" sz="2800" dirty="0" smtClean="0">
                <a:solidFill>
                  <a:srgbClr val="483F24"/>
                </a:solidFill>
              </a:rPr>
              <a:t> </a:t>
            </a:r>
          </a:p>
          <a:p>
            <a:r>
              <a:rPr lang="en-US" sz="2800" dirty="0" smtClean="0">
                <a:solidFill>
                  <a:srgbClr val="483F24"/>
                </a:solidFill>
              </a:rPr>
              <a:t>‘speaks’ even louder than their voice!!</a:t>
            </a:r>
            <a:endParaRPr lang="en-US" sz="2400" dirty="0">
              <a:solidFill>
                <a:srgbClr val="483F24"/>
              </a:solidFill>
            </a:endParaRPr>
          </a:p>
          <a:p>
            <a:r>
              <a:rPr lang="en-US" sz="2400" dirty="0" smtClean="0">
                <a:solidFill>
                  <a:srgbClr val="483F24"/>
                </a:solidFill>
              </a:rPr>
              <a:t> </a:t>
            </a:r>
            <a:endParaRPr lang="en-US" sz="2400" dirty="0">
              <a:solidFill>
                <a:srgbClr val="483F2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4220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73049"/>
            <a:ext cx="3962400" cy="5225510"/>
          </a:xfrm>
        </p:spPr>
        <p:txBody>
          <a:bodyPr/>
          <a:lstStyle/>
          <a:p>
            <a:r>
              <a:rPr lang="en-US" sz="4400" dirty="0" smtClean="0"/>
              <a:t>A good leader’s voice can be heard above the others ...but they are NOT a bully!</a:t>
            </a:r>
            <a:endParaRPr lang="en-US" sz="4400" dirty="0"/>
          </a:p>
        </p:txBody>
      </p:sp>
      <p:pic>
        <p:nvPicPr>
          <p:cNvPr id="5" name="Content Placeholder 4" descr="image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56" r="24656"/>
          <a:stretch>
            <a:fillRect/>
          </a:stretch>
        </p:blipFill>
        <p:spPr>
          <a:xfrm>
            <a:off x="4596392" y="1"/>
            <a:ext cx="4547608" cy="6858000"/>
          </a:xfrm>
        </p:spPr>
      </p:pic>
    </p:spTree>
    <p:extLst>
      <p:ext uri="{BB962C8B-B14F-4D97-AF65-F5344CB8AC3E}">
        <p14:creationId xmlns:p14="http://schemas.microsoft.com/office/powerpoint/2010/main" val="2701714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148350" y="1337488"/>
            <a:ext cx="4945259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dirty="0"/>
              <a:t>2</a:t>
            </a:r>
            <a:r>
              <a:rPr lang="en-US" sz="5400" dirty="0" smtClean="0"/>
              <a:t>. </a:t>
            </a:r>
          </a:p>
          <a:p>
            <a:r>
              <a:rPr lang="en-US" sz="5400" dirty="0" smtClean="0"/>
              <a:t>Teamwork is what makes lions so successful...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3379064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209" y="62753"/>
            <a:ext cx="8715006" cy="1283167"/>
          </a:xfrm>
        </p:spPr>
        <p:txBody>
          <a:bodyPr/>
          <a:lstStyle/>
          <a:p>
            <a:r>
              <a:rPr lang="en-US" dirty="0" smtClean="0"/>
              <a:t>Lions are members of groups...</a:t>
            </a:r>
            <a:endParaRPr lang="en-US" dirty="0"/>
          </a:p>
        </p:txBody>
      </p:sp>
      <p:pic>
        <p:nvPicPr>
          <p:cNvPr id="4" name="Content Placeholder 3" descr="image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82" b="10482"/>
          <a:stretch>
            <a:fillRect/>
          </a:stretch>
        </p:blipFill>
        <p:spPr>
          <a:xfrm>
            <a:off x="-31770" y="1463666"/>
            <a:ext cx="9194465" cy="5394334"/>
          </a:xfrm>
        </p:spPr>
      </p:pic>
    </p:spTree>
    <p:extLst>
      <p:ext uri="{BB962C8B-B14F-4D97-AF65-F5344CB8AC3E}">
        <p14:creationId xmlns:p14="http://schemas.microsoft.com/office/powerpoint/2010/main" val="207962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...called a pride!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779463" y="5562000"/>
            <a:ext cx="7583488" cy="936297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7" name="Picture 6" descr="lion-pride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99"/>
          <a:stretch/>
        </p:blipFill>
        <p:spPr>
          <a:xfrm>
            <a:off x="0" y="1345920"/>
            <a:ext cx="9144000" cy="5642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220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Lions know how important relationships are...</a:t>
            </a:r>
            <a:endParaRPr lang="en-US" dirty="0"/>
          </a:p>
        </p:txBody>
      </p:sp>
      <p:pic>
        <p:nvPicPr>
          <p:cNvPr id="4" name="Content Placeholder 3" descr="image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22" b="7422"/>
          <a:stretch>
            <a:fillRect/>
          </a:stretch>
        </p:blipFill>
        <p:spPr>
          <a:xfrm>
            <a:off x="0" y="1387099"/>
            <a:ext cx="9201848" cy="5470901"/>
          </a:xfrm>
        </p:spPr>
      </p:pic>
    </p:spTree>
    <p:extLst>
      <p:ext uri="{BB962C8B-B14F-4D97-AF65-F5344CB8AC3E}">
        <p14:creationId xmlns:p14="http://schemas.microsoft.com/office/powerpoint/2010/main" val="2724167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779463" y="448422"/>
            <a:ext cx="7583488" cy="2618342"/>
          </a:xfrm>
        </p:spPr>
        <p:txBody>
          <a:bodyPr/>
          <a:lstStyle/>
          <a:p>
            <a:r>
              <a:rPr lang="en-US" dirty="0" smtClean="0"/>
              <a:t>Each member of the pride has a job to do – so you must interact with others to get the job done!! </a:t>
            </a:r>
            <a:endParaRPr lang="en-US" dirty="0"/>
          </a:p>
        </p:txBody>
      </p:sp>
      <p:pic>
        <p:nvPicPr>
          <p:cNvPr id="7" name="Picture 6" descr="imgr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08570"/>
            <a:ext cx="9144000" cy="3649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2553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000" dirty="0" smtClean="0"/>
              <a:t>Leaders like ...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Primary Leadership Induction 2016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21830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445606" y="770070"/>
            <a:ext cx="4945259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dirty="0" smtClean="0"/>
              <a:t>3. </a:t>
            </a:r>
          </a:p>
          <a:p>
            <a:r>
              <a:rPr lang="en-US" sz="5400" dirty="0" smtClean="0"/>
              <a:t>Lions know the difference between a leader and a slave...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167902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919" y="62753"/>
            <a:ext cx="8540448" cy="1283167"/>
          </a:xfrm>
        </p:spPr>
        <p:txBody>
          <a:bodyPr/>
          <a:lstStyle/>
          <a:p>
            <a:r>
              <a:rPr lang="en-US" dirty="0" smtClean="0"/>
              <a:t>Lions also know how to relax...</a:t>
            </a:r>
            <a:endParaRPr lang="en-US" dirty="0"/>
          </a:p>
        </p:txBody>
      </p:sp>
      <p:pic>
        <p:nvPicPr>
          <p:cNvPr id="4" name="Content Placeholder 3" descr="image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53" b="7653"/>
          <a:stretch>
            <a:fillRect/>
          </a:stretch>
        </p:blipFill>
        <p:spPr>
          <a:xfrm>
            <a:off x="14453" y="1465924"/>
            <a:ext cx="9136634" cy="5392075"/>
          </a:xfrm>
        </p:spPr>
      </p:pic>
    </p:spTree>
    <p:extLst>
      <p:ext uri="{BB962C8B-B14F-4D97-AF65-F5344CB8AC3E}">
        <p14:creationId xmlns:p14="http://schemas.microsoft.com/office/powerpoint/2010/main" val="4290253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3055" y="62753"/>
            <a:ext cx="8610222" cy="1283167"/>
          </a:xfrm>
        </p:spPr>
        <p:txBody>
          <a:bodyPr/>
          <a:lstStyle/>
          <a:p>
            <a:r>
              <a:rPr lang="en-US" dirty="0" smtClean="0"/>
              <a:t>...even little lions need to take a break!</a:t>
            </a:r>
            <a:endParaRPr lang="en-US" dirty="0"/>
          </a:p>
        </p:txBody>
      </p:sp>
      <p:pic>
        <p:nvPicPr>
          <p:cNvPr id="4" name="Content Placeholder 3" descr="imgre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9" r="589"/>
          <a:stretch>
            <a:fillRect/>
          </a:stretch>
        </p:blipFill>
        <p:spPr>
          <a:xfrm>
            <a:off x="0" y="1387099"/>
            <a:ext cx="9127961" cy="5470901"/>
          </a:xfrm>
        </p:spPr>
      </p:pic>
    </p:spTree>
    <p:extLst>
      <p:ext uri="{BB962C8B-B14F-4D97-AF65-F5344CB8AC3E}">
        <p14:creationId xmlns:p14="http://schemas.microsoft.com/office/powerpoint/2010/main" val="435742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445606" y="770070"/>
            <a:ext cx="4945259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dirty="0"/>
              <a:t>4</a:t>
            </a:r>
            <a:r>
              <a:rPr lang="en-US" sz="5400" dirty="0" smtClean="0"/>
              <a:t>. </a:t>
            </a:r>
          </a:p>
          <a:p>
            <a:r>
              <a:rPr lang="en-US" sz="5400" dirty="0" smtClean="0"/>
              <a:t>Lions know how to share...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1002111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Lions not only share with each other...</a:t>
            </a:r>
            <a:endParaRPr lang="en-US" dirty="0"/>
          </a:p>
        </p:txBody>
      </p:sp>
      <p:pic>
        <p:nvPicPr>
          <p:cNvPr id="5" name="Picture 4" descr="lion-pride-black-grouse-photography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45920"/>
            <a:ext cx="8890000" cy="527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2495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...but other </a:t>
            </a:r>
            <a:r>
              <a:rPr lang="en-US" dirty="0" smtClean="0"/>
              <a:t>different </a:t>
            </a:r>
            <a:r>
              <a:rPr lang="en-US" dirty="0"/>
              <a:t>animals as well!</a:t>
            </a:r>
          </a:p>
        </p:txBody>
      </p:sp>
      <p:pic>
        <p:nvPicPr>
          <p:cNvPr id="5" name="Content Placeholder 4" descr="images-1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22" b="7422"/>
          <a:stretch>
            <a:fillRect/>
          </a:stretch>
        </p:blipFill>
        <p:spPr>
          <a:xfrm>
            <a:off x="0" y="1387100"/>
            <a:ext cx="9177219" cy="5470900"/>
          </a:xfrm>
        </p:spPr>
      </p:pic>
    </p:spTree>
    <p:extLst>
      <p:ext uri="{BB962C8B-B14F-4D97-AF65-F5344CB8AC3E}">
        <p14:creationId xmlns:p14="http://schemas.microsoft.com/office/powerpoint/2010/main" val="2032271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445606" y="770070"/>
            <a:ext cx="4945259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dirty="0" smtClean="0"/>
              <a:t>5. </a:t>
            </a:r>
          </a:p>
          <a:p>
            <a:r>
              <a:rPr lang="en-US" sz="5400" dirty="0" smtClean="0"/>
              <a:t>Lions are willing to fight for the important things...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2061026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Know what the important things are!</a:t>
            </a:r>
            <a:endParaRPr lang="en-US" dirty="0"/>
          </a:p>
        </p:txBody>
      </p:sp>
      <p:pic>
        <p:nvPicPr>
          <p:cNvPr id="5" name="Picture 4" descr="imag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45920"/>
            <a:ext cx="9144000" cy="5512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3244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280" y="286061"/>
            <a:ext cx="8920720" cy="836551"/>
          </a:xfrm>
        </p:spPr>
        <p:txBody>
          <a:bodyPr/>
          <a:lstStyle/>
          <a:p>
            <a:r>
              <a:rPr lang="en-US" dirty="0" smtClean="0"/>
              <a:t>But.... also know when to give in!</a:t>
            </a:r>
            <a:endParaRPr lang="en-US" dirty="0"/>
          </a:p>
        </p:txBody>
      </p:sp>
      <p:pic>
        <p:nvPicPr>
          <p:cNvPr id="4" name="Content Placeholder 3" descr="fatherlion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38" b="7338"/>
          <a:stretch>
            <a:fillRect/>
          </a:stretch>
        </p:blipFill>
        <p:spPr>
          <a:xfrm>
            <a:off x="0" y="1395674"/>
            <a:ext cx="9144000" cy="5462325"/>
          </a:xfrm>
        </p:spPr>
      </p:pic>
    </p:spTree>
    <p:extLst>
      <p:ext uri="{BB962C8B-B14F-4D97-AF65-F5344CB8AC3E}">
        <p14:creationId xmlns:p14="http://schemas.microsoft.com/office/powerpoint/2010/main" val="753651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445606" y="770070"/>
            <a:ext cx="4945259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dirty="0"/>
              <a:t>6</a:t>
            </a:r>
            <a:r>
              <a:rPr lang="en-US" sz="5400" dirty="0" smtClean="0"/>
              <a:t>. </a:t>
            </a:r>
          </a:p>
          <a:p>
            <a:r>
              <a:rPr lang="en-US" sz="5400" dirty="0" smtClean="0"/>
              <a:t>Lions know how to focus...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1193660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Last year....we did cute little ducks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40221" r="-40221"/>
          <a:stretch>
            <a:fillRect/>
          </a:stretch>
        </p:blipFill>
        <p:spPr>
          <a:xfrm>
            <a:off x="-1135021" y="1804627"/>
            <a:ext cx="7583487" cy="429736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513294" y="1804627"/>
            <a:ext cx="2540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2">
                    <a:lumMod val="90000"/>
                    <a:lumOff val="10000"/>
                  </a:schemeClr>
                </a:solidFill>
              </a:rPr>
              <a:t>Remember these gorgeous little guys..?</a:t>
            </a:r>
            <a:endParaRPr lang="en-US" sz="3600" dirty="0">
              <a:solidFill>
                <a:schemeClr val="bg2">
                  <a:lumMod val="90000"/>
                  <a:lumOff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4458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Lions can focus for extended periods of time....</a:t>
            </a:r>
            <a:endParaRPr lang="en-US" dirty="0"/>
          </a:p>
        </p:txBody>
      </p:sp>
      <p:pic>
        <p:nvPicPr>
          <p:cNvPr id="4" name="Content Placeholder 3" descr="image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22" b="7422"/>
          <a:stretch>
            <a:fillRect/>
          </a:stretch>
        </p:blipFill>
        <p:spPr>
          <a:xfrm>
            <a:off x="39080" y="1386200"/>
            <a:ext cx="9104919" cy="5471800"/>
          </a:xfrm>
        </p:spPr>
      </p:pic>
    </p:spTree>
    <p:extLst>
      <p:ext uri="{BB962C8B-B14F-4D97-AF65-F5344CB8AC3E}">
        <p14:creationId xmlns:p14="http://schemas.microsoft.com/office/powerpoint/2010/main" val="3877848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....focus is necessary to achieve success!</a:t>
            </a:r>
            <a:endParaRPr lang="en-US" dirty="0"/>
          </a:p>
        </p:txBody>
      </p:sp>
      <p:pic>
        <p:nvPicPr>
          <p:cNvPr id="4" name="Content Placeholder 3" descr="imgre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53" b="7653"/>
          <a:stretch>
            <a:fillRect/>
          </a:stretch>
        </p:blipFill>
        <p:spPr>
          <a:xfrm>
            <a:off x="-34806" y="1386200"/>
            <a:ext cx="9178806" cy="5471800"/>
          </a:xfrm>
        </p:spPr>
      </p:pic>
    </p:spTree>
    <p:extLst>
      <p:ext uri="{BB962C8B-B14F-4D97-AF65-F5344CB8AC3E}">
        <p14:creationId xmlns:p14="http://schemas.microsoft.com/office/powerpoint/2010/main" val="1593716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017074" y="1304345"/>
            <a:ext cx="486273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/>
              <a:t>7</a:t>
            </a:r>
            <a:r>
              <a:rPr lang="en-US" sz="4400" dirty="0" smtClean="0"/>
              <a:t>. </a:t>
            </a:r>
          </a:p>
          <a:p>
            <a:r>
              <a:rPr lang="en-US" sz="4400" dirty="0" smtClean="0"/>
              <a:t>Lions know that ‘training’ happens when little ones are watching...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576495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80" y="62753"/>
            <a:ext cx="8687982" cy="1283167"/>
          </a:xfrm>
        </p:spPr>
        <p:txBody>
          <a:bodyPr/>
          <a:lstStyle/>
          <a:p>
            <a:r>
              <a:rPr lang="en-US" dirty="0" smtClean="0"/>
              <a:t>Remember little people are always watching what you do....</a:t>
            </a:r>
            <a:endParaRPr lang="en-US" dirty="0"/>
          </a:p>
        </p:txBody>
      </p:sp>
      <p:pic>
        <p:nvPicPr>
          <p:cNvPr id="4" name="Content Placeholder 3" descr="imgre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22" b="7422"/>
          <a:stretch>
            <a:fillRect/>
          </a:stretch>
        </p:blipFill>
        <p:spPr>
          <a:xfrm>
            <a:off x="3560" y="1345920"/>
            <a:ext cx="9140440" cy="5512079"/>
          </a:xfrm>
        </p:spPr>
      </p:pic>
    </p:spTree>
    <p:extLst>
      <p:ext uri="{BB962C8B-B14F-4D97-AF65-F5344CB8AC3E}">
        <p14:creationId xmlns:p14="http://schemas.microsoft.com/office/powerpoint/2010/main" val="3623250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...they will look up to you...</a:t>
            </a:r>
            <a:endParaRPr lang="en-US" dirty="0"/>
          </a:p>
        </p:txBody>
      </p:sp>
      <p:pic>
        <p:nvPicPr>
          <p:cNvPr id="4" name="Content Placeholder 3" descr="image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22" b="7422"/>
          <a:stretch>
            <a:fillRect/>
          </a:stretch>
        </p:blipFill>
        <p:spPr>
          <a:xfrm>
            <a:off x="0" y="1387100"/>
            <a:ext cx="9127959" cy="5470900"/>
          </a:xfrm>
        </p:spPr>
      </p:pic>
    </p:spTree>
    <p:extLst>
      <p:ext uri="{BB962C8B-B14F-4D97-AF65-F5344CB8AC3E}">
        <p14:creationId xmlns:p14="http://schemas.microsoft.com/office/powerpoint/2010/main" val="4173813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3055" y="62753"/>
            <a:ext cx="8610222" cy="1283167"/>
          </a:xfrm>
        </p:spPr>
        <p:txBody>
          <a:bodyPr/>
          <a:lstStyle/>
          <a:p>
            <a:r>
              <a:rPr lang="en-US" dirty="0" smtClean="0"/>
              <a:t>...and will do what you do!</a:t>
            </a:r>
            <a:endParaRPr lang="en-US" dirty="0"/>
          </a:p>
        </p:txBody>
      </p:sp>
      <p:pic>
        <p:nvPicPr>
          <p:cNvPr id="4" name="Content Placeholder 3" descr="image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37" b="10837"/>
          <a:stretch>
            <a:fillRect/>
          </a:stretch>
        </p:blipFill>
        <p:spPr>
          <a:xfrm>
            <a:off x="-1" y="1345920"/>
            <a:ext cx="9176001" cy="5512080"/>
          </a:xfrm>
        </p:spPr>
      </p:pic>
    </p:spTree>
    <p:extLst>
      <p:ext uri="{BB962C8B-B14F-4D97-AF65-F5344CB8AC3E}">
        <p14:creationId xmlns:p14="http://schemas.microsoft.com/office/powerpoint/2010/main" val="3462459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391838" y="1756298"/>
            <a:ext cx="8377214" cy="246724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effectLst>
                  <a:outerShdw blurRad="50800" dist="12700" dir="2700000" sx="100500" sy="100500" algn="tl" rotWithShape="0">
                    <a:prstClr val="black">
                      <a:alpha val="6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6000" dirty="0" smtClean="0"/>
              <a:t>8. ‘Kingly’ leaders don’t discriminate! 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3545504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62753"/>
            <a:ext cx="7583488" cy="1126125"/>
          </a:xfrm>
        </p:spPr>
        <p:txBody>
          <a:bodyPr/>
          <a:lstStyle/>
          <a:p>
            <a:r>
              <a:rPr lang="en-US" dirty="0" smtClean="0"/>
              <a:t>Difference </a:t>
            </a:r>
            <a:r>
              <a:rPr lang="en-US" dirty="0"/>
              <a:t>is encouraged...</a:t>
            </a:r>
          </a:p>
        </p:txBody>
      </p:sp>
      <p:pic>
        <p:nvPicPr>
          <p:cNvPr id="6" name="Content Placeholder 5" descr="image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8" r="1208"/>
          <a:stretch>
            <a:fillRect/>
          </a:stretch>
        </p:blipFill>
        <p:spPr>
          <a:xfrm>
            <a:off x="-1" y="1345920"/>
            <a:ext cx="9187681" cy="5512080"/>
          </a:xfrm>
        </p:spPr>
      </p:pic>
    </p:spTree>
    <p:extLst>
      <p:ext uri="{BB962C8B-B14F-4D97-AF65-F5344CB8AC3E}">
        <p14:creationId xmlns:p14="http://schemas.microsoft.com/office/powerpoint/2010/main" val="3108732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326" y="62753"/>
            <a:ext cx="8377214" cy="1283167"/>
          </a:xfrm>
        </p:spPr>
        <p:txBody>
          <a:bodyPr/>
          <a:lstStyle/>
          <a:p>
            <a:r>
              <a:rPr lang="en-US" sz="4400" dirty="0" smtClean="0"/>
              <a:t>...and embraced... </a:t>
            </a:r>
            <a:endParaRPr lang="en-US" sz="4400" dirty="0"/>
          </a:p>
        </p:txBody>
      </p:sp>
      <p:pic>
        <p:nvPicPr>
          <p:cNvPr id="4" name="Content Placeholder 3" descr="image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81" b="13181"/>
          <a:stretch>
            <a:fillRect/>
          </a:stretch>
        </p:blipFill>
        <p:spPr>
          <a:xfrm>
            <a:off x="0" y="1450520"/>
            <a:ext cx="9144000" cy="5407479"/>
          </a:xfrm>
        </p:spPr>
      </p:pic>
    </p:spTree>
    <p:extLst>
      <p:ext uri="{BB962C8B-B14F-4D97-AF65-F5344CB8AC3E}">
        <p14:creationId xmlns:p14="http://schemas.microsoft.com/office/powerpoint/2010/main" val="1840053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...and celebrated...</a:t>
            </a:r>
            <a:endParaRPr lang="en-US" dirty="0"/>
          </a:p>
        </p:txBody>
      </p:sp>
      <p:pic>
        <p:nvPicPr>
          <p:cNvPr id="4" name="Content Placeholder 3" descr="image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40" b="2940"/>
          <a:stretch>
            <a:fillRect/>
          </a:stretch>
        </p:blipFill>
        <p:spPr>
          <a:xfrm>
            <a:off x="0" y="1451968"/>
            <a:ext cx="9161264" cy="5406032"/>
          </a:xfrm>
        </p:spPr>
      </p:pic>
    </p:spTree>
    <p:extLst>
      <p:ext uri="{BB962C8B-B14F-4D97-AF65-F5344CB8AC3E}">
        <p14:creationId xmlns:p14="http://schemas.microsoft.com/office/powerpoint/2010/main" val="1254179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61882" y="1852706"/>
            <a:ext cx="545353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This year, we expect our leaders to be...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4255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...not </a:t>
            </a:r>
            <a:r>
              <a:rPr lang="en-US" dirty="0"/>
              <a:t>just </a:t>
            </a:r>
            <a:r>
              <a:rPr lang="en-US" dirty="0" smtClean="0"/>
              <a:t>tolerated!</a:t>
            </a:r>
            <a:endParaRPr lang="en-US" dirty="0"/>
          </a:p>
        </p:txBody>
      </p:sp>
      <p:pic>
        <p:nvPicPr>
          <p:cNvPr id="4" name="Content Placeholder 3" descr="image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67" b="7267"/>
          <a:stretch>
            <a:fillRect/>
          </a:stretch>
        </p:blipFill>
        <p:spPr>
          <a:xfrm>
            <a:off x="0" y="1450520"/>
            <a:ext cx="9122300" cy="5407480"/>
          </a:xfrm>
        </p:spPr>
      </p:pic>
    </p:spTree>
    <p:extLst>
      <p:ext uri="{BB962C8B-B14F-4D97-AF65-F5344CB8AC3E}">
        <p14:creationId xmlns:p14="http://schemas.microsoft.com/office/powerpoint/2010/main" val="15073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445606" y="770070"/>
            <a:ext cx="4945259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dirty="0" smtClean="0"/>
              <a:t>9. </a:t>
            </a:r>
          </a:p>
          <a:p>
            <a:r>
              <a:rPr lang="en-US" sz="5400" dirty="0" smtClean="0"/>
              <a:t>Lions know that we are stronger when we share with others...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2193210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Share the fun times...</a:t>
            </a:r>
            <a:endParaRPr lang="en-US" dirty="0"/>
          </a:p>
        </p:txBody>
      </p:sp>
      <p:pic>
        <p:nvPicPr>
          <p:cNvPr id="8" name="Content Placeholder 7" descr="Lion Park Lanseria 1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" r="307"/>
          <a:stretch>
            <a:fillRect/>
          </a:stretch>
        </p:blipFill>
        <p:spPr>
          <a:xfrm>
            <a:off x="-1" y="1345920"/>
            <a:ext cx="9151371" cy="5512080"/>
          </a:xfrm>
        </p:spPr>
      </p:pic>
    </p:spTree>
    <p:extLst>
      <p:ext uri="{BB962C8B-B14F-4D97-AF65-F5344CB8AC3E}">
        <p14:creationId xmlns:p14="http://schemas.microsoft.com/office/powerpoint/2010/main" val="1428742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Share the good times...</a:t>
            </a:r>
            <a:endParaRPr lang="en-US" dirty="0"/>
          </a:p>
        </p:txBody>
      </p:sp>
      <p:pic>
        <p:nvPicPr>
          <p:cNvPr id="4" name="Content Placeholder 3" descr="imgre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13" b="24513"/>
          <a:stretch>
            <a:fillRect/>
          </a:stretch>
        </p:blipFill>
        <p:spPr>
          <a:xfrm>
            <a:off x="-1" y="1451968"/>
            <a:ext cx="9185893" cy="5406032"/>
          </a:xfrm>
        </p:spPr>
      </p:pic>
    </p:spTree>
    <p:extLst>
      <p:ext uri="{BB962C8B-B14F-4D97-AF65-F5344CB8AC3E}">
        <p14:creationId xmlns:p14="http://schemas.microsoft.com/office/powerpoint/2010/main" val="3699103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Share the serious times...</a:t>
            </a:r>
            <a:endParaRPr lang="en-US" dirty="0"/>
          </a:p>
        </p:txBody>
      </p:sp>
      <p:pic>
        <p:nvPicPr>
          <p:cNvPr id="4" name="Content Placeholder 3" descr="5733487_f520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89" r="8089"/>
          <a:stretch>
            <a:fillRect/>
          </a:stretch>
        </p:blipFill>
        <p:spPr>
          <a:xfrm>
            <a:off x="-44122" y="1386200"/>
            <a:ext cx="9188122" cy="5471800"/>
          </a:xfrm>
        </p:spPr>
      </p:pic>
    </p:spTree>
    <p:extLst>
      <p:ext uri="{BB962C8B-B14F-4D97-AF65-F5344CB8AC3E}">
        <p14:creationId xmlns:p14="http://schemas.microsoft.com/office/powerpoint/2010/main" val="2217388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Share the difficult times...</a:t>
            </a:r>
            <a:endParaRPr lang="en-US" dirty="0"/>
          </a:p>
        </p:txBody>
      </p:sp>
      <p:pic>
        <p:nvPicPr>
          <p:cNvPr id="4" name="Content Placeholder 3" descr="image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73" b="12173"/>
          <a:stretch>
            <a:fillRect/>
          </a:stretch>
        </p:blipFill>
        <p:spPr>
          <a:xfrm>
            <a:off x="0" y="1387100"/>
            <a:ext cx="9177219" cy="5470900"/>
          </a:xfrm>
        </p:spPr>
      </p:pic>
    </p:spTree>
    <p:extLst>
      <p:ext uri="{BB962C8B-B14F-4D97-AF65-F5344CB8AC3E}">
        <p14:creationId xmlns:p14="http://schemas.microsoft.com/office/powerpoint/2010/main" val="162136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Share the sad times...</a:t>
            </a:r>
            <a:endParaRPr lang="en-US" dirty="0"/>
          </a:p>
        </p:txBody>
      </p:sp>
      <p:pic>
        <p:nvPicPr>
          <p:cNvPr id="4" name="Content Placeholder 3" descr="lion,-cub,-monkey,-friend-393461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37" b="2237"/>
          <a:stretch>
            <a:fillRect/>
          </a:stretch>
        </p:blipFill>
        <p:spPr>
          <a:xfrm>
            <a:off x="-1" y="1345920"/>
            <a:ext cx="9126741" cy="5512080"/>
          </a:xfrm>
        </p:spPr>
      </p:pic>
    </p:spTree>
    <p:extLst>
      <p:ext uri="{BB962C8B-B14F-4D97-AF65-F5344CB8AC3E}">
        <p14:creationId xmlns:p14="http://schemas.microsoft.com/office/powerpoint/2010/main" val="853387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445606" y="770070"/>
            <a:ext cx="4945259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dirty="0" smtClean="0"/>
              <a:t>10. </a:t>
            </a:r>
          </a:p>
          <a:p>
            <a:r>
              <a:rPr lang="en-US" sz="5400" dirty="0" smtClean="0"/>
              <a:t>Lions know that being ‘powerful’ does not mean you have to be harsh...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2193210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Real power is gentle...</a:t>
            </a:r>
            <a:endParaRPr lang="en-US" dirty="0"/>
          </a:p>
        </p:txBody>
      </p:sp>
      <p:pic>
        <p:nvPicPr>
          <p:cNvPr id="4" name="Content Placeholder 3" descr="image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38" b="4538"/>
          <a:stretch>
            <a:fillRect/>
          </a:stretch>
        </p:blipFill>
        <p:spPr>
          <a:xfrm>
            <a:off x="0" y="1465925"/>
            <a:ext cx="9161264" cy="5392075"/>
          </a:xfrm>
        </p:spPr>
      </p:pic>
    </p:spTree>
    <p:extLst>
      <p:ext uri="{BB962C8B-B14F-4D97-AF65-F5344CB8AC3E}">
        <p14:creationId xmlns:p14="http://schemas.microsoft.com/office/powerpoint/2010/main" val="2539725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Real power is love...</a:t>
            </a:r>
            <a:endParaRPr lang="en-US" dirty="0"/>
          </a:p>
        </p:txBody>
      </p:sp>
      <p:pic>
        <p:nvPicPr>
          <p:cNvPr id="4" name="Content Placeholder 3" descr="imgre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9" r="589"/>
          <a:stretch>
            <a:fillRect/>
          </a:stretch>
        </p:blipFill>
        <p:spPr>
          <a:xfrm>
            <a:off x="0" y="1465925"/>
            <a:ext cx="9161264" cy="5392075"/>
          </a:xfrm>
        </p:spPr>
      </p:pic>
    </p:spTree>
    <p:extLst>
      <p:ext uri="{BB962C8B-B14F-4D97-AF65-F5344CB8AC3E}">
        <p14:creationId xmlns:p14="http://schemas.microsoft.com/office/powerpoint/2010/main" val="1171142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b="1" dirty="0" smtClean="0"/>
              <a:t>...Lions</a:t>
            </a:r>
            <a:r>
              <a:rPr lang="en-US" dirty="0" smtClean="0"/>
              <a:t>!!</a:t>
            </a:r>
            <a:endParaRPr lang="en-US" dirty="0"/>
          </a:p>
        </p:txBody>
      </p:sp>
      <p:pic>
        <p:nvPicPr>
          <p:cNvPr id="4" name="Content Placeholder 3" descr="imgres.jp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3" t="487" b="-2174"/>
          <a:stretch/>
        </p:blipFill>
        <p:spPr>
          <a:xfrm>
            <a:off x="1" y="1309567"/>
            <a:ext cx="9144000" cy="5663628"/>
          </a:xfrm>
        </p:spPr>
      </p:pic>
    </p:spTree>
    <p:extLst>
      <p:ext uri="{BB962C8B-B14F-4D97-AF65-F5344CB8AC3E}">
        <p14:creationId xmlns:p14="http://schemas.microsoft.com/office/powerpoint/2010/main" val="1293764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Lions are symbolic for...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9917" y="4724400"/>
            <a:ext cx="7921417" cy="1385047"/>
          </a:xfrm>
        </p:spPr>
        <p:txBody>
          <a:bodyPr>
            <a:normAutofit/>
          </a:bodyPr>
          <a:lstStyle/>
          <a:p>
            <a:r>
              <a:rPr lang="en-US" sz="3600" dirty="0" smtClean="0"/>
              <a:t>Courage ~ Strength ~ Loyalty ~ Protection </a:t>
            </a:r>
            <a:endParaRPr lang="en-US" sz="3600" dirty="0"/>
          </a:p>
        </p:txBody>
      </p:sp>
      <p:pic>
        <p:nvPicPr>
          <p:cNvPr id="5" name="Picture Placeholder 4" descr="images.jpg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2" r="73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50340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73049"/>
            <a:ext cx="3962400" cy="3616326"/>
          </a:xfrm>
        </p:spPr>
        <p:txBody>
          <a:bodyPr/>
          <a:lstStyle/>
          <a:p>
            <a:r>
              <a:rPr lang="en-US" sz="6600" dirty="0" smtClean="0"/>
              <a:t>Lion </a:t>
            </a:r>
            <a:br>
              <a:rPr lang="en-US" sz="6600" dirty="0" smtClean="0"/>
            </a:br>
            <a:r>
              <a:rPr lang="en-US" sz="6600" dirty="0" smtClean="0"/>
              <a:t>of </a:t>
            </a:r>
            <a:br>
              <a:rPr lang="en-US" sz="6600" dirty="0" smtClean="0"/>
            </a:br>
            <a:r>
              <a:rPr lang="en-US" sz="6600" dirty="0" smtClean="0"/>
              <a:t>Judah</a:t>
            </a:r>
            <a:endParaRPr lang="en-US" sz="6600" dirty="0"/>
          </a:p>
        </p:txBody>
      </p:sp>
      <p:pic>
        <p:nvPicPr>
          <p:cNvPr id="3" name="Content Placeholder 2" descr="lion-of-judah-poster.jp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1" b="741"/>
          <a:stretch/>
        </p:blipFill>
        <p:spPr>
          <a:xfrm>
            <a:off x="4370192" y="-9671"/>
            <a:ext cx="4773808" cy="6867671"/>
          </a:xfrm>
        </p:spPr>
      </p:pic>
    </p:spTree>
    <p:extLst>
      <p:ext uri="{BB962C8B-B14F-4D97-AF65-F5344CB8AC3E}">
        <p14:creationId xmlns:p14="http://schemas.microsoft.com/office/powerpoint/2010/main" val="991733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460" y="62753"/>
            <a:ext cx="8679997" cy="1283167"/>
          </a:xfrm>
        </p:spPr>
        <p:txBody>
          <a:bodyPr/>
          <a:lstStyle/>
          <a:p>
            <a:r>
              <a:rPr lang="en-US" sz="4400" dirty="0" smtClean="0"/>
              <a:t>Remember you are not ‘Lion Kings’ ...you are Leaders like Lions!</a:t>
            </a:r>
            <a:endParaRPr lang="en-US" sz="4400" dirty="0"/>
          </a:p>
        </p:txBody>
      </p:sp>
      <p:pic>
        <p:nvPicPr>
          <p:cNvPr id="4" name="Content Placeholder 3" descr="image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" r="128"/>
          <a:stretch>
            <a:fillRect/>
          </a:stretch>
        </p:blipFill>
        <p:spPr>
          <a:xfrm>
            <a:off x="0" y="1387100"/>
            <a:ext cx="9177219" cy="5470900"/>
          </a:xfrm>
        </p:spPr>
      </p:pic>
    </p:spTree>
    <p:extLst>
      <p:ext uri="{BB962C8B-B14F-4D97-AF65-F5344CB8AC3E}">
        <p14:creationId xmlns:p14="http://schemas.microsoft.com/office/powerpoint/2010/main" val="2934288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" y="0"/>
            <a:ext cx="9144000" cy="6858000"/>
          </a:xfrm>
          <a:prstGeom prst="rect">
            <a:avLst/>
          </a:prstGeom>
          <a:solidFill>
            <a:srgbClr val="005F3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endParaRPr lang="en-US" dirty="0">
              <a:solidFill>
                <a:srgbClr val="005F32"/>
              </a:solidFill>
            </a:endParaRPr>
          </a:p>
        </p:txBody>
      </p:sp>
      <p:pic>
        <p:nvPicPr>
          <p:cNvPr id="13" name="Picture 12" descr="white eagle.png"/>
          <p:cNvPicPr>
            <a:picLocks noChangeAspect="1"/>
          </p:cNvPicPr>
          <p:nvPr/>
        </p:nvPicPr>
        <p:blipFill>
          <a:blip r:embed="rId3">
            <a:alphaModFix amt="15000"/>
          </a:blip>
          <a:stretch>
            <a:fillRect/>
          </a:stretch>
        </p:blipFill>
        <p:spPr>
          <a:xfrm>
            <a:off x="1" y="1571788"/>
            <a:ext cx="9144000" cy="5286212"/>
          </a:xfrm>
          <a:prstGeom prst="rect">
            <a:avLst/>
          </a:prstGeom>
        </p:spPr>
      </p:pic>
      <p:pic>
        <p:nvPicPr>
          <p:cNvPr id="14" name="Picture 13" descr="GCC logo_B&amp;W stack keylines REV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91735" y="490156"/>
            <a:ext cx="1468534" cy="139868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" y="2924574"/>
            <a:ext cx="9143999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prstClr val="white"/>
                </a:solidFill>
                <a:latin typeface="Gill Sans MT" panose="020B0502020104020203" pitchFamily="34" charset="0"/>
                <a:cs typeface="Gill Sans Std"/>
              </a:rPr>
              <a:t>PRIMARY LEADERS</a:t>
            </a:r>
          </a:p>
          <a:p>
            <a:pPr algn="ctr"/>
            <a:r>
              <a:rPr lang="en-US" sz="4400" dirty="0" smtClean="0">
                <a:solidFill>
                  <a:prstClr val="white"/>
                </a:solidFill>
                <a:latin typeface="Gill Sans MT" panose="020B0502020104020203" pitchFamily="34" charset="0"/>
                <a:cs typeface="Gill Sans Std"/>
              </a:rPr>
              <a:t>INDUCTION</a:t>
            </a:r>
          </a:p>
          <a:p>
            <a:pPr algn="ctr"/>
            <a:r>
              <a:rPr lang="en-US" sz="4400" dirty="0" smtClean="0">
                <a:solidFill>
                  <a:prstClr val="white"/>
                </a:solidFill>
                <a:latin typeface="Gill Sans MT" panose="020B0502020104020203" pitchFamily="34" charset="0"/>
                <a:cs typeface="Gill Sans Std"/>
              </a:rPr>
              <a:t>2016</a:t>
            </a:r>
            <a:endParaRPr lang="en-US" sz="4400" dirty="0">
              <a:solidFill>
                <a:prstClr val="white"/>
              </a:solidFill>
              <a:latin typeface="Gill Sans MT" panose="020B0502020104020203" pitchFamily="34" charset="0"/>
              <a:cs typeface="Gill Sans Std"/>
            </a:endParaRPr>
          </a:p>
        </p:txBody>
      </p:sp>
    </p:spTree>
    <p:extLst>
      <p:ext uri="{BB962C8B-B14F-4D97-AF65-F5344CB8AC3E}">
        <p14:creationId xmlns:p14="http://schemas.microsoft.com/office/powerpoint/2010/main" val="17825625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2589" y="280021"/>
            <a:ext cx="7231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Anyone know who is this..?</a:t>
            </a:r>
            <a:endParaRPr lang="en-US" sz="3600" dirty="0"/>
          </a:p>
        </p:txBody>
      </p:sp>
      <p:pic>
        <p:nvPicPr>
          <p:cNvPr id="4" name="Picture 3" descr="imgr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088" y="1318186"/>
            <a:ext cx="6779560" cy="4511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3851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30088" y="6062256"/>
            <a:ext cx="6899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dirty="0" smtClean="0"/>
              <a:t>What is the movie called..?</a:t>
            </a:r>
            <a:endParaRPr lang="en-US" sz="3600" dirty="0"/>
          </a:p>
        </p:txBody>
      </p:sp>
      <p:pic>
        <p:nvPicPr>
          <p:cNvPr id="4" name="Picture 3" descr="imgr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088" y="1318186"/>
            <a:ext cx="6779560" cy="4511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3532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imgres.jp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20" b="-711"/>
          <a:stretch/>
        </p:blipFill>
        <p:spPr>
          <a:xfrm>
            <a:off x="0" y="-96074"/>
            <a:ext cx="9144000" cy="6954074"/>
          </a:xfrm>
        </p:spPr>
      </p:pic>
    </p:spTree>
    <p:extLst>
      <p:ext uri="{BB962C8B-B14F-4D97-AF65-F5344CB8AC3E}">
        <p14:creationId xmlns:p14="http://schemas.microsoft.com/office/powerpoint/2010/main" val="62214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0"/>
            <a:ext cx="4584419" cy="1535953"/>
          </a:xfrm>
        </p:spPr>
        <p:txBody>
          <a:bodyPr/>
          <a:lstStyle/>
          <a:p>
            <a:r>
              <a:rPr lang="en-US" dirty="0" smtClean="0"/>
              <a:t>So it seems lions are... KINGS!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5346" y="3787448"/>
            <a:ext cx="7583488" cy="241314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4800" b="1" dirty="0" smtClean="0"/>
              <a:t>But do Lions make good LEADERS?</a:t>
            </a:r>
          </a:p>
          <a:p>
            <a:pPr marL="0" indent="0">
              <a:buNone/>
            </a:pPr>
            <a:r>
              <a:rPr lang="en-US" sz="3600" b="1" dirty="0" smtClean="0"/>
              <a:t>...Why are they ‘King of the Jungle’?</a:t>
            </a:r>
          </a:p>
          <a:p>
            <a:pPr marL="0" indent="0">
              <a:buNone/>
            </a:pPr>
            <a:r>
              <a:rPr lang="en-US" sz="3600" b="1" dirty="0" smtClean="0"/>
              <a:t>...Can we learn anything from them?</a:t>
            </a:r>
          </a:p>
        </p:txBody>
      </p:sp>
      <p:pic>
        <p:nvPicPr>
          <p:cNvPr id="5" name="Picture 4" descr="imgres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4231" r="98462">
                        <a14:foregroundMark x1="53462" y1="9278" x2="53462" y2="9278"/>
                        <a14:foregroundMark x1="24615" y1="27320" x2="24615" y2="27320"/>
                        <a14:foregroundMark x1="35000" y1="23196" x2="35000" y2="23196"/>
                        <a14:foregroundMark x1="11538" y1="39175" x2="11538" y2="39175"/>
                        <a14:foregroundMark x1="11538" y1="50515" x2="11538" y2="50515"/>
                        <a14:foregroundMark x1="42308" y1="26804" x2="42308" y2="26804"/>
                        <a14:foregroundMark x1="71154" y1="21134" x2="71154" y2="21134"/>
                        <a14:foregroundMark x1="76154" y1="22680" x2="76154" y2="22680"/>
                        <a14:foregroundMark x1="81154" y1="23711" x2="81154" y2="23711"/>
                        <a14:foregroundMark x1="86923" y1="32474" x2="86923" y2="32474"/>
                        <a14:foregroundMark x1="85769" y1="26289" x2="85769" y2="26289"/>
                        <a14:foregroundMark x1="91923" y1="32990" x2="91923" y2="32990"/>
                        <a14:foregroundMark x1="94615" y1="37113" x2="94615" y2="37113"/>
                        <a14:foregroundMark x1="95385" y1="59278" x2="95385" y2="59278"/>
                        <a14:foregroundMark x1="17692" y1="67526" x2="17692" y2="67526"/>
                        <a14:foregroundMark x1="68462" y1="24227" x2="68462" y2="24227"/>
                        <a14:foregroundMark x1="65000" y1="25258" x2="65000" y2="2525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353" y="179294"/>
            <a:ext cx="4513355" cy="3367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00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recedent">
  <a:themeElements>
    <a:clrScheme name="Travelogue">
      <a:dk1>
        <a:sysClr val="windowText" lastClr="000000"/>
      </a:dk1>
      <a:lt1>
        <a:srgbClr val="EAC968"/>
      </a:lt1>
      <a:dk2>
        <a:srgbClr val="2A2515"/>
      </a:dk2>
      <a:lt2>
        <a:srgbClr val="82682C"/>
      </a:lt2>
      <a:accent1>
        <a:srgbClr val="B74D21"/>
      </a:accent1>
      <a:accent2>
        <a:srgbClr val="A32323"/>
      </a:accent2>
      <a:accent3>
        <a:srgbClr val="4576A3"/>
      </a:accent3>
      <a:accent4>
        <a:srgbClr val="615D9A"/>
      </a:accent4>
      <a:accent5>
        <a:srgbClr val="67924B"/>
      </a:accent5>
      <a:accent6>
        <a:srgbClr val="BF7B1B"/>
      </a:accent6>
      <a:hlink>
        <a:srgbClr val="99350B"/>
      </a:hlink>
      <a:folHlink>
        <a:srgbClr val="78514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recedent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satMod val="135000"/>
              </a:schemeClr>
            </a:gs>
            <a:gs pos="100000">
              <a:schemeClr val="phClr">
                <a:tint val="100000"/>
                <a:shade val="30000"/>
                <a:satMod val="135000"/>
              </a:schemeClr>
            </a:gs>
          </a:gsLst>
          <a:path path="circle">
            <a:fillToRect l="70000" t="10000" b="7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35000"/>
              </a:schemeClr>
              <a:schemeClr val="phClr">
                <a:satMod val="150000"/>
                <a:lumMod val="11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25400" dir="4800000" sx="103000" sy="103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l">
              <a:rot lat="0" lon="0" rev="3000000"/>
            </a:lightRig>
          </a:scene3d>
          <a:sp3d prstMaterial="softEdge">
            <a:bevelT w="0" h="0"/>
          </a:sp3d>
        </a:effectStyle>
        <a:effectStyle>
          <a:effectLst>
            <a:innerShdw blurRad="127000" dist="38100" dir="13200000">
              <a:srgbClr val="000000">
                <a:alpha val="75000"/>
              </a:srgbClr>
            </a:innerShdw>
            <a:outerShdw blurRad="38100" dist="12700" dir="1800000" sx="101000" sy="101000" rotWithShape="0">
              <a:srgbClr val="000000">
                <a:alpha val="40000"/>
              </a:srgbClr>
            </a:outerShdw>
            <a:reflection blurRad="127000" stA="25000" endPos="30000" dist="12700" dir="5400000" sy="-100000" rotWithShape="0"/>
          </a:effectLst>
          <a:scene3d>
            <a:camera prst="orthographicFront">
              <a:rot lat="0" lon="0" rev="0"/>
            </a:camera>
            <a:lightRig rig="twoPt" dir="t">
              <a:rot lat="0" lon="0" rev="12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satMod val="135000"/>
              </a:schemeClr>
            </a:gs>
            <a:gs pos="100000">
              <a:schemeClr val="phClr">
                <a:shade val="30000"/>
                <a:satMod val="150000"/>
              </a:schemeClr>
            </a:gs>
          </a:gsLst>
          <a:path path="circle">
            <a:fillToRect t="10000" r="70000" b="70000"/>
          </a:path>
        </a:gradFill>
        <a:blipFill rotWithShape="1">
          <a:blip xmlns:r="http://schemas.openxmlformats.org/officeDocument/2006/relationships" r:embed="rId2">
            <a:duotone>
              <a:schemeClr val="phClr">
                <a:shade val="10000"/>
                <a:satMod val="130000"/>
                <a:lumMod val="80000"/>
              </a:schemeClr>
              <a:schemeClr val="phClr">
                <a:satMod val="150000"/>
                <a:lumMod val="11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Precedent.thmx</Template>
  <TotalTime>15250</TotalTime>
  <Words>498</Words>
  <Application>Microsoft Macintosh PowerPoint</Application>
  <PresentationFormat>On-screen Show (4:3)</PresentationFormat>
  <Paragraphs>80</Paragraphs>
  <Slides>53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53</vt:i4>
      </vt:variant>
    </vt:vector>
  </HeadingPairs>
  <TitlesOfParts>
    <vt:vector size="60" baseType="lpstr">
      <vt:lpstr>Arial</vt:lpstr>
      <vt:lpstr>Calibri</vt:lpstr>
      <vt:lpstr>Calisto MT</vt:lpstr>
      <vt:lpstr>Gill Sans MT</vt:lpstr>
      <vt:lpstr>Gill Sans Std</vt:lpstr>
      <vt:lpstr>Precedent</vt:lpstr>
      <vt:lpstr>Office Theme</vt:lpstr>
      <vt:lpstr>PowerPoint Presentation</vt:lpstr>
      <vt:lpstr>Leaders like ...</vt:lpstr>
      <vt:lpstr>Last year....we did cute little ducks</vt:lpstr>
      <vt:lpstr>PowerPoint Presentation</vt:lpstr>
      <vt:lpstr>...Lions!!</vt:lpstr>
      <vt:lpstr>PowerPoint Presentation</vt:lpstr>
      <vt:lpstr>PowerPoint Presentation</vt:lpstr>
      <vt:lpstr>PowerPoint Presentation</vt:lpstr>
      <vt:lpstr>So it seems lions are... KINGS! </vt:lpstr>
      <vt:lpstr>IMPORTANT LEADERSHIP LESSONS </vt:lpstr>
      <vt:lpstr>PowerPoint Presentation</vt:lpstr>
      <vt:lpstr>Did you know that a lion’s roar can be heard from five miles away..?</vt:lpstr>
      <vt:lpstr>Both voice and reputation are important to being a good leader</vt:lpstr>
      <vt:lpstr>A good leader’s voice can be heard above the others ...but they are NOT a bully!</vt:lpstr>
      <vt:lpstr>PowerPoint Presentation</vt:lpstr>
      <vt:lpstr>Lions are members of groups...</vt:lpstr>
      <vt:lpstr>...called a pride!</vt:lpstr>
      <vt:lpstr>Lions know how important relationships are...</vt:lpstr>
      <vt:lpstr>Each member of the pride has a job to do – so you must interact with others to get the job done!! </vt:lpstr>
      <vt:lpstr>PowerPoint Presentation</vt:lpstr>
      <vt:lpstr>Lions also know how to relax...</vt:lpstr>
      <vt:lpstr>...even little lions need to take a break!</vt:lpstr>
      <vt:lpstr>PowerPoint Presentation</vt:lpstr>
      <vt:lpstr>Lions not only share with each other...</vt:lpstr>
      <vt:lpstr>...but other different animals as well!</vt:lpstr>
      <vt:lpstr>PowerPoint Presentation</vt:lpstr>
      <vt:lpstr>Know what the important things are!</vt:lpstr>
      <vt:lpstr>But.... also know when to give in!</vt:lpstr>
      <vt:lpstr>PowerPoint Presentation</vt:lpstr>
      <vt:lpstr>Lions can focus for extended periods of time....</vt:lpstr>
      <vt:lpstr>....focus is necessary to achieve success!</vt:lpstr>
      <vt:lpstr>PowerPoint Presentation</vt:lpstr>
      <vt:lpstr>Remember little people are always watching what you do....</vt:lpstr>
      <vt:lpstr>...they will look up to you...</vt:lpstr>
      <vt:lpstr>...and will do what you do!</vt:lpstr>
      <vt:lpstr>PowerPoint Presentation</vt:lpstr>
      <vt:lpstr>Difference is encouraged...</vt:lpstr>
      <vt:lpstr>...and embraced... </vt:lpstr>
      <vt:lpstr>...and celebrated...</vt:lpstr>
      <vt:lpstr>...not just tolerated!</vt:lpstr>
      <vt:lpstr>PowerPoint Presentation</vt:lpstr>
      <vt:lpstr>Share the fun times...</vt:lpstr>
      <vt:lpstr>Share the good times...</vt:lpstr>
      <vt:lpstr>Share the serious times...</vt:lpstr>
      <vt:lpstr>Share the difficult times...</vt:lpstr>
      <vt:lpstr>Share the sad times...</vt:lpstr>
      <vt:lpstr>PowerPoint Presentation</vt:lpstr>
      <vt:lpstr>Real power is gentle...</vt:lpstr>
      <vt:lpstr>Real power is love...</vt:lpstr>
      <vt:lpstr>Lions are symbolic for...</vt:lpstr>
      <vt:lpstr>Lion  of  Judah</vt:lpstr>
      <vt:lpstr>Remember you are not ‘Lion Kings’ ...you are Leaders like Lions!</vt:lpstr>
      <vt:lpstr>PowerPoint Presentation</vt:lpstr>
    </vt:vector>
  </TitlesOfParts>
  <Company>ACC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Lions</dc:title>
  <dc:creator>Anita Newell</dc:creator>
  <cp:lastModifiedBy>Microsoft Office User</cp:lastModifiedBy>
  <cp:revision>42</cp:revision>
  <dcterms:created xsi:type="dcterms:W3CDTF">2016-03-05T13:14:52Z</dcterms:created>
  <dcterms:modified xsi:type="dcterms:W3CDTF">2016-03-17T11:20:53Z</dcterms:modified>
</cp:coreProperties>
</file>